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793742-53EB-4F2D-AC36-CDFAEEAF6E65}" type="datetimeFigureOut">
              <a:rPr lang="fa-IR" smtClean="0"/>
              <a:t>1434/12/04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E0D951-FF84-4139-B423-464CFBC97D7C}" type="slidenum">
              <a:rPr lang="fa-IR" smtClean="0"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dith.net/n672-e3598-p306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771516"/>
          </a:xfrm>
        </p:spPr>
        <p:txBody>
          <a:bodyPr>
            <a:normAutofit fontScale="90000"/>
          </a:bodyPr>
          <a:lstStyle/>
          <a:p>
            <a:r>
              <a:rPr lang="fa-IR" dirty="0" smtClean="0"/>
              <a:t>عظمت روز جمعه</a:t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57364"/>
            <a:ext cx="7824814" cy="4572032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chemeClr val="accent6"/>
                </a:solidFill>
              </a:rPr>
              <a:t>پيامبر </a:t>
            </a:r>
            <a:r>
              <a:rPr lang="fa-IR" dirty="0" smtClean="0">
                <a:solidFill>
                  <a:schemeClr val="accent6"/>
                </a:solidFill>
              </a:rPr>
              <a:t>صلى الله عليه و آله</a:t>
            </a:r>
            <a:r>
              <a:rPr lang="fa-IR" dirty="0" smtClean="0">
                <a:solidFill>
                  <a:schemeClr val="accent6"/>
                </a:solidFill>
              </a:rPr>
              <a:t>:</a:t>
            </a:r>
          </a:p>
          <a:p>
            <a:endParaRPr lang="fa-IR" dirty="0" smtClean="0"/>
          </a:p>
          <a:p>
            <a:r>
              <a:rPr lang="fa-IR" b="1" dirty="0" smtClean="0"/>
              <a:t>إنَّ يَومَ الجُمُعَةِ سَيِّدُ الأَيّامِ ؛ يُضاعِفُ اللّه ُ فيهِ الحَسَناتِ ، ويَمحو فيهِ السَّيِّئاتِ ، ويَرفَعُ فيهِ الدَّرَجاتِ .</a:t>
            </a:r>
          </a:p>
          <a:p>
            <a:r>
              <a:rPr lang="fa-IR" dirty="0" smtClean="0">
                <a:solidFill>
                  <a:srgbClr val="FFFF00"/>
                </a:solidFill>
                <a:cs typeface="B Homa" pitchFamily="2" charset="-78"/>
              </a:rPr>
              <a:t>روز جمعه، سَرور روزهاست. خداوند در آن روز، بر حسنات مى افزايد ، </a:t>
            </a:r>
            <a:endParaRPr lang="fa-IR" dirty="0" smtClean="0">
              <a:solidFill>
                <a:srgbClr val="FFFF00"/>
              </a:solidFill>
              <a:cs typeface="B Homa" pitchFamily="2" charset="-78"/>
            </a:endParaRPr>
          </a:p>
          <a:p>
            <a:r>
              <a:rPr lang="fa-IR" dirty="0" smtClean="0">
                <a:solidFill>
                  <a:srgbClr val="FFFF00"/>
                </a:solidFill>
                <a:cs typeface="B Homa" pitchFamily="2" charset="-78"/>
              </a:rPr>
              <a:t>گناهان </a:t>
            </a:r>
            <a:r>
              <a:rPr lang="fa-IR" dirty="0" smtClean="0">
                <a:solidFill>
                  <a:srgbClr val="FFFF00"/>
                </a:solidFill>
                <a:cs typeface="B Homa" pitchFamily="2" charset="-78"/>
              </a:rPr>
              <a:t>را محو مى كند و درجات را بالا مى برَد </a:t>
            </a:r>
            <a:r>
              <a:rPr lang="fa-IR" dirty="0" smtClean="0">
                <a:solidFill>
                  <a:srgbClr val="FFFF00"/>
                </a:solidFill>
                <a:cs typeface="B Homa" pitchFamily="2" charset="-78"/>
              </a:rPr>
              <a:t>.</a:t>
            </a:r>
          </a:p>
          <a:p>
            <a:endParaRPr lang="fa-IR" dirty="0" smtClean="0">
              <a:cs typeface="B Homa" pitchFamily="2" charset="-78"/>
            </a:endParaRPr>
          </a:p>
          <a:p>
            <a:r>
              <a:rPr lang="fa-IR" sz="1400" dirty="0" smtClean="0">
                <a:cs typeface="B Koodak Outline" pitchFamily="2" charset="-78"/>
              </a:rPr>
              <a:t>بحار الأنوار : ج ۸۹ ، ص ۲۶۷ / </a:t>
            </a:r>
            <a:r>
              <a:rPr lang="fa-IR" sz="1400" dirty="0" smtClean="0">
                <a:cs typeface="B Koodak Outline" pitchFamily="2" charset="-78"/>
                <a:hlinkClick r:id="rId3"/>
              </a:rPr>
              <a:t>حکمت نامه پیامبر اعظم : ج6، ص306</a:t>
            </a:r>
            <a:endParaRPr lang="fa-IR" sz="1400" dirty="0" smtClean="0">
              <a:cs typeface="B Koodak Outline" pitchFamily="2" charset="-78"/>
            </a:endParaRPr>
          </a:p>
          <a:p>
            <a:endParaRPr lang="fa-I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75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عظمت روز جمعه </vt:lpstr>
    </vt:vector>
  </TitlesOfParts>
  <Company>Office07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عظمت روز جمعه </dc:title>
  <dc:creator>maher</dc:creator>
  <cp:lastModifiedBy>maher</cp:lastModifiedBy>
  <cp:revision>1</cp:revision>
  <dcterms:created xsi:type="dcterms:W3CDTF">2013-10-08T15:59:01Z</dcterms:created>
  <dcterms:modified xsi:type="dcterms:W3CDTF">2013-10-08T16:01:53Z</dcterms:modified>
</cp:coreProperties>
</file>