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8C34-DE4F-4BA0-B03D-9B642651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926E4-05C4-46FA-B6D1-836516326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47E54-A5AB-4309-8198-37EA2CEC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D22A1-7937-49FD-BB8C-8DB58B05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BA3EA-1A63-417D-9014-077B7F80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961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E380-5DE2-4A0D-B7B2-2E4E559B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938AA-0EC2-4B53-BCE2-5FCEFD60F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7493-75B1-434D-A152-39F3C65A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2B47-6131-48F6-90D8-7171221B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CC5C4-4B2D-455B-8203-0D8C9508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61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5D5BA-CF1C-4B5A-85A0-873A92E12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77F48-2F8E-4E90-BA44-FCD903F71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A1A5B-F3A4-416D-BE77-C4746DB5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DCC2A-C9A0-431A-8359-0D6DEBC1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8097-F27F-4A55-8CA0-A5651B8E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547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224C-77CE-4E57-B5D0-41376DC9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2611-0FEC-48A3-9630-16424B2A0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0311E-7C64-4C85-95A1-F1503383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D7EC-2CDA-496C-94D3-E32D5D25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F26F1-6517-4CAA-BF2D-CCB98D93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609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E78A-23AD-43A0-A051-E394D0DD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ED617-4A7B-48B9-B4EB-2747FF1D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4D0F-0A43-42DD-853D-25A10481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1D95-6B66-467B-B098-F27080BE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DC34A-50DD-45CC-8DD1-56634B03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253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62ED-0554-4E9C-8931-5C4D02F4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EC2F5-8FE6-4A73-86C2-8A7DF7CB4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25A24-72F6-407A-B9AD-C49EE7F43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69FB5-D880-41D1-AF94-DDB71EB6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F064D-0D09-481F-9692-1DBB7A1C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EB04D-3538-410F-8D49-3304EB0A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58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E467-E33F-469E-ACE0-C33DAF75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70FAD-2C85-4AFD-956D-7DC95F163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E761C-766D-4359-B3A9-D7A21B34B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7F5AB-95DE-4783-A66A-2996023AA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491D7-92EB-41EE-8210-F1B7AF994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46F64-B537-4F4F-887C-EE81579D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3AC69-700D-4143-9C7A-2E5A5D17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E00BE-16CC-483D-A35A-58C55416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694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3A29-0A30-4ED9-B22F-5A539A31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B64E9-B27C-4415-B0F6-07FC0F3B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5C698-1194-4DB2-B12E-C7C1932B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43104-C0AA-4DDD-943C-DD994611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75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9846C-BF75-4342-B68E-30E951D5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D3182-278A-4921-A8A0-B9C37DD8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3ADBD-AF83-4192-83CB-AD54AA2A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668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152B-8D90-4227-9E88-8464FAF4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B708-9901-4FEB-9401-EA212787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18BF2-FD4B-46DD-83E3-EDCA1D390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51BAC-A45B-4F14-AC60-4E893CB3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1C8BD-0479-4647-B566-E7A0CEDA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94765-3806-4467-8EA0-BC0D5A7F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932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6DFB-5011-4C20-ABAF-90D1A624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C59C9-3805-467D-81B4-365F22C8B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40B41-91C8-418D-93E5-B8ADBF852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F4BD0-E719-473A-9FC6-82251192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BA4E-8C59-4D7D-BE40-E85CD441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842A5-F136-4F26-9ED0-B660D406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531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5396D-38CC-4751-9DBA-30B0B21A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95B10-4A1B-4AFA-8B76-F483273BC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CDA47-68EE-42E5-ACDD-7B9A8F6F5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5B9B5-6133-4418-ABEC-1551A4593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6F5DB-5BB2-43AC-82C2-5D189FB2C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274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8D1721-342A-4FC4-A1BF-D98E29493ECE}"/>
              </a:ext>
            </a:extLst>
          </p:cNvPr>
          <p:cNvSpPr txBox="1"/>
          <p:nvPr/>
        </p:nvSpPr>
        <p:spPr>
          <a:xfrm>
            <a:off x="2266123" y="119853"/>
            <a:ext cx="697660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8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EntezareZohoor 4 **" panose="00000700000000000000" pitchFamily="2" charset="-78"/>
              </a:rPr>
              <a:t>مسابقه عکاسی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2EFD7-75A4-4947-AB7C-FC7D484BED2A}"/>
              </a:ext>
            </a:extLst>
          </p:cNvPr>
          <p:cNvSpPr txBox="1"/>
          <p:nvPr/>
        </p:nvSpPr>
        <p:spPr>
          <a:xfrm>
            <a:off x="2630556" y="1241748"/>
            <a:ext cx="63610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280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defRPr>
            </a:lvl1pPr>
          </a:lstStyle>
          <a:p>
            <a:r>
              <a:rPr lang="fa-IR" sz="3600" dirty="0">
                <a:cs typeface="B Esfehan" panose="00000700000000000000" pitchFamily="2" charset="-78"/>
              </a:rPr>
              <a:t>کتاب در قاپ تصویر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F125F-D93F-49B7-8302-2C9EBC5A9958}"/>
              </a:ext>
            </a:extLst>
          </p:cNvPr>
          <p:cNvSpPr txBox="1"/>
          <p:nvPr/>
        </p:nvSpPr>
        <p:spPr>
          <a:xfrm>
            <a:off x="2630556" y="1885785"/>
            <a:ext cx="63610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280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defRPr>
            </a:lvl1pPr>
          </a:lstStyle>
          <a:p>
            <a:r>
              <a:rPr lang="fa-IR" sz="4800" dirty="0">
                <a:cs typeface="EntezareZohoor D3" panose="00000700000000000000" pitchFamily="2" charset="-78"/>
              </a:rPr>
              <a:t>به مناسبت هفته کتاب و کتابخوانی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F232B-75BA-438C-B67F-FB92B40DE3CE}"/>
              </a:ext>
            </a:extLst>
          </p:cNvPr>
          <p:cNvSpPr txBox="1"/>
          <p:nvPr/>
        </p:nvSpPr>
        <p:spPr>
          <a:xfrm>
            <a:off x="3240157" y="2672251"/>
            <a:ext cx="4964365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TopLeft"/>
              <a:lightRig rig="threePt" dir="t"/>
            </a:scene3d>
          </a:bodyPr>
          <a:lstStyle>
            <a:defPPr>
              <a:defRPr lang="fa-IR"/>
            </a:defPPr>
            <a:lvl1pPr algn="ctr">
              <a:defRPr sz="280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defRPr>
            </a:lvl1pPr>
          </a:lstStyle>
          <a:p>
            <a:pPr algn="r"/>
            <a:r>
              <a:rPr lang="fa-IR" sz="4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 Samt ** 3" panose="00000400000000000000" pitchFamily="2" charset="-78"/>
                <a:cs typeface="A Afsaneh" panose="02000700000000000000" pitchFamily="2" charset="-78"/>
              </a:rPr>
              <a:t>با موضوع: کتاب و </a:t>
            </a:r>
          </a:p>
          <a:p>
            <a:pPr algn="l"/>
            <a:r>
              <a:rPr lang="fa-IR" sz="4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 Samt ** 3" panose="00000400000000000000" pitchFamily="2" charset="-78"/>
                <a:cs typeface="A Afsaneh" panose="02000700000000000000" pitchFamily="2" charset="-78"/>
              </a:rPr>
              <a:t>کتابخوانی و کتابخانه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F943278-AD0F-4C47-B0D9-0EBC0D61C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60853"/>
              </p:ext>
            </p:extLst>
          </p:nvPr>
        </p:nvGraphicFramePr>
        <p:xfrm>
          <a:off x="181321" y="423081"/>
          <a:ext cx="24717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Image" r:id="rId3" imgW="2471760" imgH="2578320" progId="Photoshop.Image.13">
                  <p:embed/>
                </p:oleObj>
              </mc:Choice>
              <mc:Fallback>
                <p:oleObj name="Image" r:id="rId3" imgW="2471760" imgH="2578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321" y="423081"/>
                        <a:ext cx="247173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C41DC3D-D932-41A4-BE7F-4A689ED55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08511"/>
              </p:ext>
            </p:extLst>
          </p:nvPr>
        </p:nvGraphicFramePr>
        <p:xfrm>
          <a:off x="8948424" y="423081"/>
          <a:ext cx="306225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Image" r:id="rId5" imgW="1731240" imgH="1392840" progId="Photoshop.Image.13">
                  <p:embed/>
                </p:oleObj>
              </mc:Choice>
              <mc:Fallback>
                <p:oleObj name="Image" r:id="rId5" imgW="1731240" imgH="1392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8424" y="423081"/>
                        <a:ext cx="3062255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65FDCF1-8DF8-41E1-BC52-E3842DD03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509083"/>
              </p:ext>
            </p:extLst>
          </p:nvPr>
        </p:nvGraphicFramePr>
        <p:xfrm>
          <a:off x="2061574" y="5004379"/>
          <a:ext cx="2119487" cy="141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Image" r:id="rId7" imgW="17409240" imgH="11606040" progId="Photoshop.Image.13">
                  <p:embed/>
                </p:oleObj>
              </mc:Choice>
              <mc:Fallback>
                <p:oleObj name="Image" r:id="rId7" imgW="17409240" imgH="11606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1574" y="5004379"/>
                        <a:ext cx="2119487" cy="1412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301CE58-46BD-4774-9EDB-87E29399E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291814"/>
              </p:ext>
            </p:extLst>
          </p:nvPr>
        </p:nvGraphicFramePr>
        <p:xfrm>
          <a:off x="4181061" y="4255853"/>
          <a:ext cx="2119487" cy="1190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Image" r:id="rId9" imgW="2847600" imgH="1599840" progId="Photoshop.Image.13">
                  <p:embed/>
                </p:oleObj>
              </mc:Choice>
              <mc:Fallback>
                <p:oleObj name="Image" r:id="rId9" imgW="2847600" imgH="1599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81061" y="4255853"/>
                        <a:ext cx="2119487" cy="1190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7A1E6CE-BEA4-4111-87CD-A8FE5EE85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838063"/>
              </p:ext>
            </p:extLst>
          </p:nvPr>
        </p:nvGraphicFramePr>
        <p:xfrm>
          <a:off x="5963478" y="5483789"/>
          <a:ext cx="2241044" cy="93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Image" r:id="rId11" imgW="7619040" imgH="3171240" progId="Photoshop.Image.13">
                  <p:embed/>
                </p:oleObj>
              </mc:Choice>
              <mc:Fallback>
                <p:oleObj name="Image" r:id="rId11" imgW="7619040" imgH="3171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63478" y="5483789"/>
                        <a:ext cx="2241044" cy="933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0D119DF-89B1-4D48-8B0B-47AE7E5ED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930247"/>
              </p:ext>
            </p:extLst>
          </p:nvPr>
        </p:nvGraphicFramePr>
        <p:xfrm>
          <a:off x="8469210" y="4871123"/>
          <a:ext cx="2702373" cy="180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Image" r:id="rId13" imgW="2619000" imgH="1752120" progId="Photoshop.Image.13">
                  <p:embed/>
                </p:oleObj>
              </mc:Choice>
              <mc:Fallback>
                <p:oleObj name="Image" r:id="rId13" imgW="2619000" imgH="1752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69210" y="4871123"/>
                        <a:ext cx="2702373" cy="1808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968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6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20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 Samt ** 3</vt:lpstr>
      <vt:lpstr>Arial</vt:lpstr>
      <vt:lpstr>Calibri</vt:lpstr>
      <vt:lpstr>Calibri Light</vt:lpstr>
      <vt:lpstr>IranNastaliq</vt:lpstr>
      <vt:lpstr>Office Theme</vt:lpstr>
      <vt:lpstr>Adobe Photoshop Image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 a</dc:creator>
  <cp:lastModifiedBy>sh a</cp:lastModifiedBy>
  <cp:revision>15</cp:revision>
  <dcterms:created xsi:type="dcterms:W3CDTF">2019-11-14T15:15:55Z</dcterms:created>
  <dcterms:modified xsi:type="dcterms:W3CDTF">2019-11-14T17:16:42Z</dcterms:modified>
</cp:coreProperties>
</file>